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0" autoAdjust="0"/>
  </p:normalViewPr>
  <p:slideViewPr>
    <p:cSldViewPr>
      <p:cViewPr varScale="1">
        <p:scale>
          <a:sx n="83" d="100"/>
          <a:sy n="83" d="100"/>
        </p:scale>
        <p:origin x="-147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5708-6C0C-498A-BC6A-8B68DEEE0CFC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A579-01BF-4E4B-9071-4F432E40E7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616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5708-6C0C-498A-BC6A-8B68DEEE0CFC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A579-01BF-4E4B-9071-4F432E40E7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683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5708-6C0C-498A-BC6A-8B68DEEE0CFC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A579-01BF-4E4B-9071-4F432E40E7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2128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5708-6C0C-498A-BC6A-8B68DEEE0CFC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A579-01BF-4E4B-9071-4F432E40E7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1433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5708-6C0C-498A-BC6A-8B68DEEE0CFC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A579-01BF-4E4B-9071-4F432E40E7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6164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5708-6C0C-498A-BC6A-8B68DEEE0CFC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A579-01BF-4E4B-9071-4F432E40E7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7768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5708-6C0C-498A-BC6A-8B68DEEE0CFC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A579-01BF-4E4B-9071-4F432E40E7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735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5708-6C0C-498A-BC6A-8B68DEEE0CFC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A579-01BF-4E4B-9071-4F432E40E7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7423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5708-6C0C-498A-BC6A-8B68DEEE0CFC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A579-01BF-4E4B-9071-4F432E40E7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44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5708-6C0C-498A-BC6A-8B68DEEE0CFC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A579-01BF-4E4B-9071-4F432E40E7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4037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5708-6C0C-498A-BC6A-8B68DEEE0CFC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FA579-01BF-4E4B-9071-4F432E40E7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672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E5708-6C0C-498A-BC6A-8B68DEEE0CFC}" type="datetimeFigureOut">
              <a:rPr lang="es-MX" smtClean="0"/>
              <a:t>22/02/2016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FA579-01BF-4E4B-9071-4F432E40E79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482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1" t="17914" r="5077" b="53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6" t="8173" r="66338" b="75065"/>
          <a:stretch/>
        </p:blipFill>
        <p:spPr bwMode="auto">
          <a:xfrm>
            <a:off x="1475656" y="476672"/>
            <a:ext cx="2137558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477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t="18630" r="4599" b="499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84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18062" r="4720" b="55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384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18346" r="4880" b="5280"/>
          <a:stretch/>
        </p:blipFill>
        <p:spPr bwMode="auto">
          <a:xfrm>
            <a:off x="16312" y="0"/>
            <a:ext cx="91276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193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0" t="18062" r="4640" b="5138"/>
          <a:stretch/>
        </p:blipFill>
        <p:spPr bwMode="auto">
          <a:xfrm>
            <a:off x="-27128" y="0"/>
            <a:ext cx="917112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530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5" t="17920" r="4623" b="441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154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t="17792" r="4546" b="4772"/>
          <a:stretch/>
        </p:blipFill>
        <p:spPr bwMode="auto">
          <a:xfrm>
            <a:off x="1" y="0"/>
            <a:ext cx="9144000" cy="687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70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4" t="17869" r="4468" b="510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592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9" t="18286" r="4544" b="5385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588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56" t="18009" r="4779" b="5386"/>
          <a:stretch/>
        </p:blipFill>
        <p:spPr bwMode="auto">
          <a:xfrm>
            <a:off x="0" y="1"/>
            <a:ext cx="9143999" cy="6893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6" t="8173" r="66338" b="75065"/>
          <a:stretch/>
        </p:blipFill>
        <p:spPr bwMode="auto">
          <a:xfrm>
            <a:off x="1115616" y="1700808"/>
            <a:ext cx="2137558" cy="1436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64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3" t="18175" r="4846" b="4696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6754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9" t="18462" r="4800" b="4820"/>
          <a:stretch/>
        </p:blipFill>
        <p:spPr bwMode="auto">
          <a:xfrm>
            <a:off x="0" y="0"/>
            <a:ext cx="9144000" cy="684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920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17732" r="4560" b="4997"/>
          <a:stretch/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4.bp.blogspot.com/-Ovu0u8wf1JU/Ut61tHTn1FI/AAAAAAAAAjk/EGdq46F2gAo/s1600/muestra+ni%C3%B1a+maltratada+5+a%C3%B1os+3+me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756084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9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17732" r="4560" b="4997"/>
          <a:stretch/>
        </p:blipFill>
        <p:spPr bwMode="auto">
          <a:xfrm>
            <a:off x="-1016" y="0"/>
            <a:ext cx="914501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://4.bp.blogspot.com/-Ovu0u8wf1JU/Ut61tHTn1FI/AAAAAAAAAjk/EGdq46F2gAo/s1600/muestra+ni%C3%B1a+maltratada+5+a%C3%B1os+3+me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72" y="260648"/>
            <a:ext cx="756084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43608" y="583662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b="1" dirty="0" smtClean="0">
                <a:solidFill>
                  <a:schemeClr val="bg1"/>
                </a:solidFill>
              </a:rPr>
              <a:t>MARÍA GARCÍA REYES</a:t>
            </a:r>
            <a:endParaRPr lang="es-MX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3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18345" r="4720" b="570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013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t="18630" r="4799" b="4996"/>
          <a:stretch/>
        </p:blipFill>
        <p:spPr bwMode="auto">
          <a:xfrm>
            <a:off x="0" y="0"/>
            <a:ext cx="9144000" cy="685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076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17920" r="4480" b="47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49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60" t="18204" r="4401" b="4853"/>
          <a:stretch/>
        </p:blipFill>
        <p:spPr bwMode="auto">
          <a:xfrm>
            <a:off x="6376" y="0"/>
            <a:ext cx="91376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1935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</Words>
  <Application>Microsoft Office PowerPoint</Application>
  <PresentationFormat>Presentación en pantalla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Miguel Angel Vazquez Placencia</dc:creator>
  <cp:lastModifiedBy>Miguel Angel Vazquez Placencia</cp:lastModifiedBy>
  <cp:revision>5</cp:revision>
  <dcterms:created xsi:type="dcterms:W3CDTF">2016-02-22T19:14:49Z</dcterms:created>
  <dcterms:modified xsi:type="dcterms:W3CDTF">2016-02-22T19:55:07Z</dcterms:modified>
</cp:coreProperties>
</file>